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</p:sldIdLst>
  <p:sldSz cx="7559675" cy="106918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B3450"/>
    <a:srgbClr val="ED1A23"/>
    <a:srgbClr val="BD3447"/>
    <a:srgbClr val="D51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283" autoAdjust="0"/>
  </p:normalViewPr>
  <p:slideViewPr>
    <p:cSldViewPr snapToGrid="0">
      <p:cViewPr varScale="1">
        <p:scale>
          <a:sx n="75" d="100"/>
          <a:sy n="75" d="100"/>
        </p:scale>
        <p:origin x="3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9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19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10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9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93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87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1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60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5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35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7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7E23-FD83-475F-8A91-777A104434EB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32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48923" y="124416"/>
            <a:ext cx="2941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Manual de Instruções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023" y="613362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Catraca </a:t>
            </a:r>
            <a:r>
              <a:rPr lang="pt-BR" dirty="0" smtClean="0"/>
              <a:t>FLAP V8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35" y="452213"/>
            <a:ext cx="3200600" cy="154430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0960" y="2448516"/>
            <a:ext cx="72521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Apresentação</a:t>
            </a:r>
            <a:endParaRPr lang="pt-BR" b="1" dirty="0"/>
          </a:p>
          <a:p>
            <a:r>
              <a:rPr lang="pt-BR" dirty="0" smtClean="0"/>
              <a:t>	</a:t>
            </a:r>
            <a:endParaRPr lang="pt-BR" dirty="0" smtClean="0"/>
          </a:p>
          <a:p>
            <a:r>
              <a:rPr lang="pt-BR" sz="1400" dirty="0" smtClean="0"/>
              <a:t>	</a:t>
            </a:r>
            <a:r>
              <a:rPr lang="pt-BR" sz="1600" i="1" dirty="0" smtClean="0"/>
              <a:t>Iniciamos o seu projeto no início de 2020, e seu lançamento oficial foi em maio de 2022, o produto passou por mais de 5 protótipos mecânicos e 15 versões de placas e softwares, se tornou um produto muito robusto e versátil em sua manutenção, utilizando apenas peças Brasileiras de fácil acesso no mercado nacional podendo ser encontrado as peças em todas capitais, seu reparo é de fácil manutenção podendo ser feto por qualquer pessoa técnica ou eletricista, prestamos todo suporte remoto sem limites, vídeo conferencias para auxilio. </a:t>
            </a:r>
            <a:endParaRPr lang="pt-BR" sz="1600" i="1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48474" y="4909700"/>
            <a:ext cx="72521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Funções</a:t>
            </a:r>
            <a:endParaRPr lang="pt-BR" b="1" dirty="0"/>
          </a:p>
          <a:p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Funcionamento de liberação de ambos os sentidos por contato seco podendo ser adaptado uma botoeira ou controle sem fio, ou qualquer controlador de acesso Mundial pelo sistema de NA/COM ou NO/COM.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Os sensores de passagem são inteligentes no qual faz o controle da passagem individual de cada pessoa e também opção de passagem de cadeirante com tempo estendido. A passagem possui sistema </a:t>
            </a:r>
            <a:r>
              <a:rPr lang="pt-BR" sz="1400" dirty="0" err="1" smtClean="0"/>
              <a:t>anti-burla</a:t>
            </a:r>
            <a:r>
              <a:rPr lang="pt-BR" sz="1400" dirty="0" smtClean="0"/>
              <a:t> para evitar dupla passagem, e no sentido reverso. Com aviso sonoro e visual na cor vermelha caso tenha alguma burla. Sensores óticos de </a:t>
            </a:r>
            <a:r>
              <a:rPr lang="pt-BR" sz="1400" dirty="0" err="1" smtClean="0"/>
              <a:t>anti-esmagamento</a:t>
            </a:r>
            <a:r>
              <a:rPr lang="pt-BR" sz="1400" dirty="0" smtClean="0"/>
              <a:t> com apito caso a pessoa demore na sua passagem.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Sistema de </a:t>
            </a:r>
            <a:r>
              <a:rPr lang="pt-BR" sz="1400" dirty="0" err="1" smtClean="0"/>
              <a:t>anti-esmagamento</a:t>
            </a:r>
            <a:r>
              <a:rPr lang="pt-BR" sz="1400" dirty="0" smtClean="0"/>
              <a:t> no movimento do braço sensível ao toque ao corpo da pessoa ou objeto.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 catraca possui sistema de emergência podendo ser por botoeira ou integração com sistema de incêndio / emergência.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endParaRPr lang="pt-BR" sz="14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5468725"/>
            <a:ext cx="744745" cy="6957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" y="6453355"/>
            <a:ext cx="712990" cy="587476"/>
          </a:xfrm>
          <a:prstGeom prst="rect">
            <a:avLst/>
          </a:prstGeom>
        </p:spPr>
      </p:pic>
      <p:pic>
        <p:nvPicPr>
          <p:cNvPr id="1028" name="Picture 4" descr="Força Do Esmagamento Do Corpo Do Sinal Do Símbolo Lateral Isolado No Fundo  Branco, Ilustração Do Vetor EPS.10 Royalty Free SVG, Cliparts, Vetores, e  Ilustrações Stock. Image 1710512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7706099"/>
            <a:ext cx="773951" cy="7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ída de emergência - ícones de mapas e bandeiras grát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92" y="8736066"/>
            <a:ext cx="971252" cy="9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1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900"/>
            <a:ext cx="755967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8933" y="10200244"/>
            <a:ext cx="28180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pontosystem.com.br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693" y="9801447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Catraca FLAP V8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40" y="9846748"/>
            <a:ext cx="1532035" cy="7392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07562" y="539348"/>
            <a:ext cx="72521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Sumário</a:t>
            </a:r>
          </a:p>
          <a:p>
            <a:endParaRPr lang="pt-BR" b="1" dirty="0"/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Sumário...............................................pag. 1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Dimensões...........................................pag. 2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Instalação.............................................pag.4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Configuração........................................pag.5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Integração............................................pag.6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Elétrica.................................................pag.6</a:t>
            </a:r>
          </a:p>
          <a:p>
            <a:pPr marL="342900" indent="-342900">
              <a:buFont typeface="+mj-lt"/>
              <a:buAutoNum type="arabicPeriod"/>
            </a:pPr>
            <a:endParaRPr lang="pt-BR" sz="1400" dirty="0" smtClean="0"/>
          </a:p>
          <a:p>
            <a:endParaRPr lang="pt-BR" sz="1400" b="1" dirty="0"/>
          </a:p>
          <a:p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endParaRPr lang="pt-BR" sz="1400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5216318" y="3251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Pagina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11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900"/>
            <a:ext cx="755967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8933" y="10200244"/>
            <a:ext cx="28180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pontosystem.com.br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693" y="9801447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Catraca FLAP V8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40" y="9846748"/>
            <a:ext cx="1532035" cy="7392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-375602" y="127436"/>
            <a:ext cx="287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Dimensões</a:t>
            </a:r>
            <a:endParaRPr lang="pt-BR" sz="1400" b="1" dirty="0"/>
          </a:p>
          <a:p>
            <a:endParaRPr lang="pt-BR" sz="1400" b="1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4" y="435212"/>
            <a:ext cx="3444744" cy="457639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78" y="127436"/>
            <a:ext cx="4302197" cy="482196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26125" y="5010516"/>
            <a:ext cx="148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Lateral</a:t>
            </a:r>
            <a:endParaRPr lang="pt-BR" sz="1400" b="1" dirty="0"/>
          </a:p>
          <a:p>
            <a:endParaRPr lang="pt-BR" sz="1400" b="1" dirty="0" smtClean="0"/>
          </a:p>
        </p:txBody>
      </p:sp>
      <p:sp>
        <p:nvSpPr>
          <p:cNvPr id="15" name="CaixaDeTexto 14"/>
          <p:cNvSpPr txBox="1"/>
          <p:nvPr/>
        </p:nvSpPr>
        <p:spPr>
          <a:xfrm>
            <a:off x="4290125" y="5010516"/>
            <a:ext cx="148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Central</a:t>
            </a:r>
            <a:endParaRPr lang="pt-BR" sz="1400" b="1" dirty="0"/>
          </a:p>
          <a:p>
            <a:endParaRPr lang="pt-BR" sz="1400" b="1" dirty="0" smtClean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6" y="5245338"/>
            <a:ext cx="6100431" cy="449556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216318" y="3251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Pagina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16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900"/>
            <a:ext cx="755967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8933" y="10200244"/>
            <a:ext cx="28180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pontosystem.com.br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693" y="9801447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Catraca FLAP V8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40" y="9846748"/>
            <a:ext cx="1532035" cy="7392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-375602" y="127436"/>
            <a:ext cx="2875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Dimensões</a:t>
            </a:r>
            <a:endParaRPr lang="pt-BR" sz="1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31" y="711255"/>
            <a:ext cx="4572000" cy="39532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09" y="5123818"/>
            <a:ext cx="3429041" cy="445940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216318" y="3251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Pagina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42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900"/>
            <a:ext cx="755967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8933" y="10200244"/>
            <a:ext cx="28180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pontosystem.com.br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693" y="9801447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Catraca FLAP V8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40" y="9846748"/>
            <a:ext cx="1532035" cy="7392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-375602" y="127436"/>
            <a:ext cx="2875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Abertura e Fixação</a:t>
            </a:r>
            <a:endParaRPr lang="pt-BR" sz="1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70" y="527793"/>
            <a:ext cx="3277907" cy="394787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8933" y="894557"/>
            <a:ext cx="25796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1</a:t>
            </a:r>
            <a:r>
              <a:rPr lang="pt-BR" sz="1400" dirty="0" smtClean="0"/>
              <a:t>- Remover os 4 parafusos laterais para acesso ao mecanismo e locais para fixação.</a:t>
            </a:r>
          </a:p>
          <a:p>
            <a:pPr algn="ctr"/>
            <a:r>
              <a:rPr lang="pt-BR" sz="1400" b="1" dirty="0" smtClean="0"/>
              <a:t>2</a:t>
            </a:r>
            <a:r>
              <a:rPr lang="pt-BR" sz="1400" dirty="0" smtClean="0"/>
              <a:t>- Abrir tampa superior com a chave para acessar a eletrônica.</a:t>
            </a:r>
            <a:endParaRPr lang="pt-BR" sz="1400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" y="5290380"/>
            <a:ext cx="7490982" cy="363623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8693" y="4769347"/>
            <a:ext cx="345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Medidas da Base da Catracas de Fixação</a:t>
            </a:r>
            <a:endParaRPr lang="pt-BR" sz="1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16318" y="3251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Pagina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15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" y="805449"/>
            <a:ext cx="6329363" cy="5744899"/>
          </a:xfrm>
          <a:prstGeom prst="rect">
            <a:avLst/>
          </a:prstGeom>
        </p:spPr>
      </p:pic>
      <p:pic>
        <p:nvPicPr>
          <p:cNvPr id="4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900"/>
            <a:ext cx="755967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8933" y="10200244"/>
            <a:ext cx="28180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pontosystem.com.br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693" y="9801447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Catraca FLAP V8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40" y="9846748"/>
            <a:ext cx="1532035" cy="7392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-248602" y="140136"/>
            <a:ext cx="2875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Ligação Eletrônica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22600" y="6508116"/>
            <a:ext cx="240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Cabo RJ45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022600" y="5602344"/>
            <a:ext cx="240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Cabo PP 5 vias</a:t>
            </a:r>
            <a:endParaRPr lang="pt-BR" sz="1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8980" y="1429093"/>
            <a:ext cx="240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Placa Mãe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52340" y="1429093"/>
            <a:ext cx="240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Placa Passiva</a:t>
            </a:r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966353" y="5000801"/>
            <a:ext cx="240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 Alimentação</a:t>
            </a:r>
            <a:endParaRPr lang="pt-BR" sz="1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8693" y="6815893"/>
            <a:ext cx="7351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	Instruções de ligação</a:t>
            </a:r>
          </a:p>
          <a:p>
            <a:endParaRPr lang="pt-BR" sz="1400" b="1" dirty="0"/>
          </a:p>
          <a:p>
            <a:r>
              <a:rPr lang="pt-BR" sz="2000" b="1" dirty="0" smtClean="0">
                <a:solidFill>
                  <a:srgbClr val="FF0000"/>
                </a:solidFill>
              </a:rPr>
              <a:t>OBS:  </a:t>
            </a:r>
            <a:r>
              <a:rPr lang="pt-BR" sz="1400" b="1" dirty="0" smtClean="0"/>
              <a:t>Não ligar a catraca na tomada antes de fazer as conexões do cabo e ter certeza que o cabo RJ45 </a:t>
            </a:r>
            <a:r>
              <a:rPr lang="pt-BR" sz="1400" b="1" dirty="0"/>
              <a:t>e</a:t>
            </a:r>
            <a:r>
              <a:rPr lang="pt-BR" sz="1400" b="1" dirty="0" smtClean="0"/>
              <a:t>sta em perfeito funcionamento </a:t>
            </a:r>
            <a:r>
              <a:rPr lang="pt-BR" sz="1400" b="1" dirty="0" smtClean="0">
                <a:solidFill>
                  <a:srgbClr val="FF0000"/>
                </a:solidFill>
              </a:rPr>
              <a:t>recomendado usar um testador de rede.</a:t>
            </a:r>
          </a:p>
          <a:p>
            <a:endParaRPr lang="pt-BR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Conectar o cabo de rede nas duas placas como na imagem acima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Conectar o cabo pp de 5 vias na placa passiva conforme a sequencia da numeração colada logo em baixo da placa 1.2.3.4.5.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Ajustar na fonte de energia maior a voltagem desejado 110v ou 220v.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Ligar a tomada e catraca ira iniciar dando 2 bips. E os braços irão de movimentar para baixo e depois para cima. Aguardando a liberação de uma passagem.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216318" y="3251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Pagina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0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900"/>
            <a:ext cx="755967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8933" y="10200244"/>
            <a:ext cx="28180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pontosystem.com.br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693" y="9801447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Catraca FLAP V8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40" y="9846748"/>
            <a:ext cx="1532035" cy="7392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-248602" y="140136"/>
            <a:ext cx="2875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Placa Eletrônica</a:t>
            </a:r>
            <a:endParaRPr lang="pt-BR" sz="1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6" y="278788"/>
            <a:ext cx="4760986" cy="5300483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0" y="5518694"/>
            <a:ext cx="75596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	Placa Eletrônica</a:t>
            </a:r>
          </a:p>
          <a:p>
            <a:endParaRPr lang="pt-BR" sz="1400" dirty="0"/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Conector de Liberação da entrada, tipo contato seco. OBS não pode ser energizado com energia acima de 5v senão irá queimar.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Conector de Liberação da </a:t>
            </a:r>
            <a:r>
              <a:rPr lang="pt-BR" sz="1400" dirty="0" smtClean="0"/>
              <a:t>Saída, </a:t>
            </a:r>
            <a:r>
              <a:rPr lang="pt-BR" sz="1400" dirty="0"/>
              <a:t>tipo contato seco. OBS não pode ser energizado com energia acima de 5v senão irá </a:t>
            </a:r>
            <a:r>
              <a:rPr lang="pt-BR" sz="1400" dirty="0" smtClean="0"/>
              <a:t>queimar.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Conector de Emergência para liberação dos Braços. OBS </a:t>
            </a:r>
            <a:r>
              <a:rPr lang="pt-BR" sz="1400" dirty="0"/>
              <a:t>não pode ser energizado com energia acima de 5v senão irá </a:t>
            </a:r>
            <a:r>
              <a:rPr lang="pt-BR" sz="1400" dirty="0" smtClean="0"/>
              <a:t>queimar.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Conector Sensor Braço 1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Saída alimentação sensores 12v de passagem da pessoa.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Conexão sensores de passagem contos – negativos.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Alimentação 5v diretamente da fonte 5v.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Conexão RJ45 para outro lado 2 da catraca.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Conexão do motor do Braço 1.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Alimentação geral 12v da fonte grande.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Conexão fitas de </a:t>
            </a:r>
            <a:r>
              <a:rPr lang="pt-BR" sz="1400" dirty="0" err="1" smtClean="0"/>
              <a:t>led</a:t>
            </a:r>
            <a:r>
              <a:rPr lang="pt-BR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Saída de alimentação para segunda catraca, pode ser usado ou não, podendo ser usado como reserva para acessórios.</a:t>
            </a:r>
            <a:endParaRPr lang="pt-BR" sz="1400" dirty="0"/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216318" y="3251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Pagina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18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4781</TotalTime>
  <Words>263</Words>
  <Application>Microsoft Office PowerPoint</Application>
  <PresentationFormat>Personalizar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Diego Enrique</cp:lastModifiedBy>
  <cp:revision>89</cp:revision>
  <dcterms:created xsi:type="dcterms:W3CDTF">2023-09-15T13:22:18Z</dcterms:created>
  <dcterms:modified xsi:type="dcterms:W3CDTF">2024-03-08T12:30:33Z</dcterms:modified>
</cp:coreProperties>
</file>